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0" r:id="rId4"/>
    <p:sldId id="287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51B2852F-CFC9-4C38-8B4D-D8F5C3B77B5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2010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37D7F964-3C5C-452E-90E9-238B1417EF7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31020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CDCB50-914F-4AD4-90A4-BF356FC91F91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80A139-B920-45F7-B7CB-DB036D3EF5DB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954EE8-F407-4DFC-9246-63D6C242112A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899B24-B11A-4764-8430-05EFA9BFB67E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44428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396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16143"/>
            <a:ext cx="9144000" cy="3951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我們要從那裏說起，主，祢所賜一切福氣？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Where shall our </a:t>
            </a:r>
            <a:r>
              <a:rPr lang="en-US" altLang="zh-TW" sz="2800" dirty="0" err="1"/>
              <a:t>wond’ring</a:t>
            </a:r>
            <a:r>
              <a:rPr lang="en-US" altLang="zh-TW" sz="2800" dirty="0"/>
              <a:t> souls begin?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How shall we all to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aspire?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既然脫罪不作奴隸，既然免死不作仇敵，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As slaves redeemed from death and sin,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As brands plucked from eternal fire,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我當如何向祢拜禮，把祢高舉才算適宜？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How shall we suited triumphs raise,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Or sing our great </a:t>
            </a:r>
            <a:r>
              <a:rPr lang="en-US" altLang="zh-TW" sz="2800" dirty="0" err="1"/>
              <a:t>Deliv’rer’s</a:t>
            </a:r>
            <a:r>
              <a:rPr lang="en-US" altLang="zh-TW" sz="2800" dirty="0"/>
              <a:t> praise?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92665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189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我們要從那裡說起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WHERE SHALL OUR WONDERING SOULS BEGIN?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祢向我們所施安撫，我們怎能用口傾吐？</a:t>
            </a:r>
          </a:p>
          <a:p>
            <a:pPr algn="ctr" eaLnBrk="1" hangingPunct="1"/>
            <a:r>
              <a:rPr lang="en-US" altLang="zh-TW" sz="2800" dirty="0"/>
              <a:t>Oh how shall we the goodness tell, </a:t>
            </a:r>
          </a:p>
          <a:p>
            <a:pPr algn="ctr" eaLnBrk="1" hangingPunct="1"/>
            <a:r>
              <a:rPr lang="en-US" altLang="zh-TW" sz="2800" dirty="0"/>
              <a:t>Father, which Thou to us hast showed,</a:t>
            </a:r>
          </a:p>
          <a:p>
            <a:pPr algn="ctr" eaLnBrk="1" hangingPunct="1"/>
            <a:r>
              <a:rPr lang="zh-TW" altLang="en-US" dirty="0"/>
              <a:t>可怒之子當下火湖，竟然得救，以神為父！</a:t>
            </a:r>
          </a:p>
          <a:p>
            <a:pPr algn="ctr" eaLnBrk="1" hangingPunct="1"/>
            <a:r>
              <a:rPr lang="en-US" altLang="zh-TW" sz="2800" dirty="0"/>
              <a:t>Children of wrath, and doomed to hell. </a:t>
            </a:r>
          </a:p>
          <a:p>
            <a:pPr algn="ctr" eaLnBrk="1" hangingPunct="1"/>
            <a:r>
              <a:rPr lang="en-US" altLang="zh-TW" sz="2800" dirty="0"/>
              <a:t>But children now redeemed to God?</a:t>
            </a:r>
          </a:p>
          <a:p>
            <a:pPr algn="ctr" eaLnBrk="1" hangingPunct="1"/>
            <a:r>
              <a:rPr lang="zh-TW" altLang="en-US" dirty="0"/>
              <a:t>在地我知罪已抹塗，真是預享屬天美福。</a:t>
            </a:r>
          </a:p>
          <a:p>
            <a:pPr algn="ctr" eaLnBrk="1" hangingPunct="1"/>
            <a:r>
              <a:rPr lang="en-US" altLang="zh-TW" sz="2800" dirty="0"/>
              <a:t>On earth we know our sins forgiven, </a:t>
            </a:r>
          </a:p>
          <a:p>
            <a:pPr algn="ctr" eaLnBrk="1" hangingPunct="1"/>
            <a:r>
              <a:rPr lang="en-US" altLang="zh-TW" sz="2800" dirty="0"/>
              <a:t>Blest with this foretaste of heaven.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ctr" eaLnBrk="1" hangingPunct="1"/>
            <a:r>
              <a:rPr lang="zh-TW" altLang="en-US" dirty="0"/>
              <a:t>我們的心滿是基督，切望傾倒此中豐富；</a:t>
            </a:r>
          </a:p>
          <a:p>
            <a:pPr algn="ctr" eaLnBrk="1" hangingPunct="1"/>
            <a:r>
              <a:rPr lang="en-US" altLang="zh-TW" sz="2800" dirty="0"/>
              <a:t>Our hearts are full of Christ, and long </a:t>
            </a:r>
          </a:p>
          <a:p>
            <a:pPr algn="ctr" eaLnBrk="1" hangingPunct="1"/>
            <a:r>
              <a:rPr lang="en-US" altLang="zh-TW" sz="2800" dirty="0"/>
              <a:t>Their glorious matter to declare;</a:t>
            </a:r>
          </a:p>
          <a:p>
            <a:pPr algn="ctr" eaLnBrk="1" hangingPunct="1"/>
            <a:r>
              <a:rPr lang="zh-TW" altLang="en-US" dirty="0"/>
              <a:t>祢是我們詩歌題目，祢是我們心愛救主；</a:t>
            </a:r>
          </a:p>
          <a:p>
            <a:pPr algn="ctr" eaLnBrk="1" hangingPunct="1"/>
            <a:r>
              <a:rPr lang="en-US" altLang="zh-TW" sz="2800" dirty="0"/>
              <a:t>Of Him we make our loftier song, </a:t>
            </a:r>
          </a:p>
          <a:p>
            <a:pPr algn="ctr" eaLnBrk="1" hangingPunct="1"/>
            <a:r>
              <a:rPr lang="en-US" altLang="zh-TW" sz="2800" dirty="0"/>
              <a:t>We cannot from His praise forbear;</a:t>
            </a:r>
          </a:p>
          <a:p>
            <a:pPr algn="ctr" eaLnBrk="1" hangingPunct="1"/>
            <a:r>
              <a:rPr lang="zh-TW" altLang="en-US" dirty="0"/>
              <a:t>我們舌頭急要唱出：天上君王榮耀萬古！</a:t>
            </a:r>
          </a:p>
          <a:p>
            <a:pPr algn="ctr" eaLnBrk="1" hangingPunct="1"/>
            <a:r>
              <a:rPr lang="en-US" altLang="zh-TW" sz="2800" dirty="0"/>
              <a:t>Our ready tongues make haste to sing </a:t>
            </a:r>
          </a:p>
          <a:p>
            <a:pPr algn="ctr" eaLnBrk="1" hangingPunct="1"/>
            <a:r>
              <a:rPr lang="en-US" altLang="zh-TW" sz="2800" dirty="0"/>
              <a:t>The glories of the heavenly King.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祢比世上一切眾生，都更美麗，都更成聖！</a:t>
            </a:r>
          </a:p>
          <a:p>
            <a:pPr algn="ctr" eaLnBrk="1" hangingPunct="1"/>
            <a:r>
              <a:rPr lang="en-US" altLang="zh-TW" sz="2800" dirty="0"/>
              <a:t>Fairer than all the earth-born race, </a:t>
            </a:r>
          </a:p>
          <a:p>
            <a:pPr algn="ctr" eaLnBrk="1" hangingPunct="1"/>
            <a:r>
              <a:rPr lang="en-US" altLang="zh-TW" sz="2800" dirty="0"/>
              <a:t>Perfect in comeliness Thou art;</a:t>
            </a:r>
          </a:p>
          <a:p>
            <a:pPr algn="ctr" eaLnBrk="1" hangingPunct="1"/>
            <a:r>
              <a:rPr lang="zh-TW" altLang="en-US" dirty="0"/>
              <a:t>祢心有愛，祢口有恩；祢既受苦，祢又捨身；</a:t>
            </a:r>
          </a:p>
          <a:p>
            <a:pPr algn="ctr" eaLnBrk="1" hangingPunct="1"/>
            <a:r>
              <a:rPr lang="en-US" altLang="zh-TW" sz="2800" dirty="0"/>
              <a:t>Replenished are Thy lips with grace, </a:t>
            </a:r>
          </a:p>
          <a:p>
            <a:pPr algn="ctr" eaLnBrk="1" hangingPunct="1"/>
            <a:r>
              <a:rPr lang="en-US" altLang="zh-TW" sz="2800" dirty="0"/>
              <a:t>And full of love Thy tender heart.</a:t>
            </a:r>
          </a:p>
          <a:p>
            <a:pPr algn="ctr" eaLnBrk="1" hangingPunct="1"/>
            <a:r>
              <a:rPr lang="zh-TW" altLang="en-US" dirty="0"/>
              <a:t>祢這永受頌讚的神！我們敬拜以靈以誠。</a:t>
            </a:r>
          </a:p>
          <a:p>
            <a:pPr algn="ctr" eaLnBrk="1" hangingPunct="1"/>
            <a:r>
              <a:rPr lang="en-US" altLang="zh-TW" sz="2800" dirty="0"/>
              <a:t>God ever blest; we bow the knee, </a:t>
            </a:r>
          </a:p>
          <a:p>
            <a:pPr algn="ctr" eaLnBrk="1" hangingPunct="1"/>
            <a:r>
              <a:rPr lang="en-US" altLang="zh-TW" sz="2800" dirty="0"/>
              <a:t>And own all fullness dwells in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592</TotalTime>
  <Words>393</Words>
  <Application>Microsoft Office PowerPoint</Application>
  <PresentationFormat>On-screen Show (16:9)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H189  我們要從那裡說起  WHERE SHALL OUR WONDERING SOULS BEGIN? (1/4)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67</cp:revision>
  <dcterms:created xsi:type="dcterms:W3CDTF">2001-04-19T19:07:54Z</dcterms:created>
  <dcterms:modified xsi:type="dcterms:W3CDTF">2017-08-02T23:43:28Z</dcterms:modified>
</cp:coreProperties>
</file>